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3144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33D4-1DD0-468E-A118-E4E796C9C33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C215-BF4C-4923-A4D0-DACFBAD82F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33D4-1DD0-468E-A118-E4E796C9C33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C215-BF4C-4923-A4D0-DACFBAD82F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33D4-1DD0-468E-A118-E4E796C9C33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C215-BF4C-4923-A4D0-DACFBAD82F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33D4-1DD0-468E-A118-E4E796C9C33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C215-BF4C-4923-A4D0-DACFBAD82F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33D4-1DD0-468E-A118-E4E796C9C33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C215-BF4C-4923-A4D0-DACFBAD82F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33D4-1DD0-468E-A118-E4E796C9C33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C215-BF4C-4923-A4D0-DACFBAD82F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33D4-1DD0-468E-A118-E4E796C9C33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C215-BF4C-4923-A4D0-DACFBAD82F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33D4-1DD0-468E-A118-E4E796C9C33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C215-BF4C-4923-A4D0-DACFBAD82F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33D4-1DD0-468E-A118-E4E796C9C33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C215-BF4C-4923-A4D0-DACFBAD82F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33D4-1DD0-468E-A118-E4E796C9C33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C215-BF4C-4923-A4D0-DACFBAD82F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33D4-1DD0-468E-A118-E4E796C9C33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C215-BF4C-4923-A4D0-DACFBAD82F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33D4-1DD0-468E-A118-E4E796C9C33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9C215-BF4C-4923-A4D0-DACFBAD82F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57364" y="500034"/>
            <a:ext cx="3286148" cy="1000132"/>
          </a:xfrm>
          <a:solidFill>
            <a:srgbClr val="FF0000">
              <a:alpha val="15000"/>
            </a:srgb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2700" b="1" dirty="0" smtClean="0">
                <a:solidFill>
                  <a:srgbClr val="FF0000"/>
                </a:solidFill>
              </a:rPr>
              <a:t>Ruée vers l’huître </a:t>
            </a:r>
            <a:r>
              <a:rPr lang="fr-FR" sz="2700" b="1" dirty="0" smtClean="0">
                <a:solidFill>
                  <a:srgbClr val="FF0000"/>
                </a:solidFill>
              </a:rPr>
              <a:t>2022</a:t>
            </a:r>
            <a:r>
              <a:rPr lang="fr-FR" sz="2700" b="1" dirty="0" smtClean="0">
                <a:solidFill>
                  <a:srgbClr val="FF0000"/>
                </a:solidFill>
              </a:rPr>
              <a:t/>
            </a:r>
            <a:br>
              <a:rPr lang="fr-FR" sz="2700" b="1" dirty="0" smtClean="0">
                <a:solidFill>
                  <a:srgbClr val="FF0000"/>
                </a:solidFill>
              </a:rPr>
            </a:br>
            <a:r>
              <a:rPr lang="fr-FR" sz="2700" b="1" dirty="0" smtClean="0">
                <a:solidFill>
                  <a:srgbClr val="FF0000"/>
                </a:solidFill>
              </a:rPr>
              <a:t>19/20/21/22 </a:t>
            </a:r>
            <a:r>
              <a:rPr lang="fr-FR" sz="2700" b="1" dirty="0" smtClean="0">
                <a:solidFill>
                  <a:srgbClr val="FF0000"/>
                </a:solidFill>
              </a:rPr>
              <a:t>mai</a:t>
            </a:r>
            <a:endParaRPr lang="fr-FR" sz="27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604" y="2000232"/>
            <a:ext cx="6072230" cy="5643602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r>
              <a:rPr lang="fr-FR" sz="5600" dirty="0" smtClean="0">
                <a:solidFill>
                  <a:schemeClr val="tx1"/>
                </a:solidFill>
              </a:rPr>
              <a:t>Au départ de SAUMUR, notre rendez vous sera au Domaine de PRESLE.</a:t>
            </a:r>
          </a:p>
          <a:p>
            <a:endParaRPr lang="fr-FR" sz="5600" dirty="0" smtClean="0">
              <a:solidFill>
                <a:schemeClr val="tx1"/>
              </a:solidFill>
            </a:endParaRPr>
          </a:p>
          <a:p>
            <a:endParaRPr lang="fr-FR" sz="6400" dirty="0" smtClean="0">
              <a:solidFill>
                <a:schemeClr val="tx1"/>
              </a:solidFill>
            </a:endParaRPr>
          </a:p>
          <a:p>
            <a:endParaRPr lang="fr-FR" sz="6400" dirty="0" smtClean="0">
              <a:solidFill>
                <a:schemeClr val="tx1"/>
              </a:solidFill>
            </a:endParaRPr>
          </a:p>
          <a:p>
            <a:endParaRPr lang="fr-FR" sz="6400" dirty="0" smtClean="0">
              <a:solidFill>
                <a:schemeClr val="tx1"/>
              </a:solidFill>
            </a:endParaRPr>
          </a:p>
          <a:p>
            <a:r>
              <a:rPr lang="fr-FR" sz="5600" dirty="0" smtClean="0">
                <a:solidFill>
                  <a:schemeClr val="tx1"/>
                </a:solidFill>
              </a:rPr>
              <a:t>Le vendredi nous visiterons l’Abbaye de FONTEVRAUD, puis une cave….</a:t>
            </a:r>
          </a:p>
          <a:p>
            <a:r>
              <a:rPr lang="fr-FR" sz="5600" dirty="0" smtClean="0">
                <a:solidFill>
                  <a:schemeClr val="tx1"/>
                </a:solidFill>
              </a:rPr>
              <a:t>avec modération !!</a:t>
            </a:r>
          </a:p>
          <a:p>
            <a:r>
              <a:rPr lang="fr-FR" sz="5600" dirty="0" smtClean="0">
                <a:solidFill>
                  <a:schemeClr val="tx1"/>
                </a:solidFill>
              </a:rPr>
              <a:t>Nous longerons la Loire pour déjeuner en « </a:t>
            </a:r>
            <a:r>
              <a:rPr lang="fr-FR" sz="5600" dirty="0" err="1" smtClean="0">
                <a:solidFill>
                  <a:schemeClr val="tx1"/>
                </a:solidFill>
              </a:rPr>
              <a:t>Troglo</a:t>
            </a:r>
            <a:r>
              <a:rPr lang="fr-FR" sz="5600" dirty="0" smtClean="0">
                <a:solidFill>
                  <a:schemeClr val="tx1"/>
                </a:solidFill>
              </a:rPr>
              <a:t>. «</a:t>
            </a:r>
          </a:p>
          <a:p>
            <a:r>
              <a:rPr lang="fr-FR" sz="5600" dirty="0" smtClean="0">
                <a:solidFill>
                  <a:schemeClr val="tx1"/>
                </a:solidFill>
              </a:rPr>
              <a:t>Nous visiterons le château de SERRANT .</a:t>
            </a:r>
          </a:p>
          <a:p>
            <a:r>
              <a:rPr lang="fr-FR" sz="5600" dirty="0" smtClean="0">
                <a:solidFill>
                  <a:schemeClr val="tx1"/>
                </a:solidFill>
              </a:rPr>
              <a:t> Notre soirée sera au Domaine des LYS.</a:t>
            </a:r>
          </a:p>
          <a:p>
            <a:endParaRPr lang="fr-FR" sz="5600" dirty="0" smtClean="0">
              <a:solidFill>
                <a:schemeClr val="tx1"/>
              </a:solidFill>
            </a:endParaRPr>
          </a:p>
          <a:p>
            <a:endParaRPr lang="fr-FR" sz="6400" dirty="0" smtClean="0">
              <a:solidFill>
                <a:schemeClr val="tx1"/>
              </a:solidFill>
            </a:endParaRPr>
          </a:p>
          <a:p>
            <a:endParaRPr lang="fr-FR" sz="6400" dirty="0" smtClean="0">
              <a:solidFill>
                <a:schemeClr val="tx1"/>
              </a:solidFill>
            </a:endParaRPr>
          </a:p>
          <a:p>
            <a:endParaRPr lang="fr-FR" sz="6400" dirty="0" smtClean="0">
              <a:solidFill>
                <a:schemeClr val="tx1"/>
              </a:solidFill>
            </a:endParaRPr>
          </a:p>
          <a:p>
            <a:r>
              <a:rPr lang="fr-FR" sz="5600" dirty="0" smtClean="0">
                <a:solidFill>
                  <a:schemeClr val="tx1"/>
                </a:solidFill>
              </a:rPr>
              <a:t>Nous déjeunerons sur les bords de l’</a:t>
            </a:r>
            <a:r>
              <a:rPr lang="fr-FR" sz="5600" dirty="0" err="1" smtClean="0">
                <a:solidFill>
                  <a:schemeClr val="tx1"/>
                </a:solidFill>
              </a:rPr>
              <a:t>Izac</a:t>
            </a:r>
            <a:endParaRPr lang="fr-FR" sz="5600" dirty="0" smtClean="0">
              <a:solidFill>
                <a:schemeClr val="tx1"/>
              </a:solidFill>
            </a:endParaRPr>
          </a:p>
          <a:p>
            <a:r>
              <a:rPr lang="fr-FR" sz="5600" dirty="0" smtClean="0">
                <a:solidFill>
                  <a:schemeClr val="tx1"/>
                </a:solidFill>
              </a:rPr>
              <a:t>puis nous nous laisserons guider dans la forêt du GAVRE,</a:t>
            </a:r>
          </a:p>
          <a:p>
            <a:r>
              <a:rPr lang="fr-FR" sz="5600" dirty="0" smtClean="0">
                <a:solidFill>
                  <a:schemeClr val="tx1"/>
                </a:solidFill>
              </a:rPr>
              <a:t>en passant par La ROCHE BERNARD, notre soirée sera au </a:t>
            </a:r>
          </a:p>
          <a:p>
            <a:r>
              <a:rPr lang="fr-FR" sz="5600" dirty="0" smtClean="0">
                <a:solidFill>
                  <a:schemeClr val="tx1"/>
                </a:solidFill>
              </a:rPr>
              <a:t>  Manoir du RODOIR.</a:t>
            </a:r>
          </a:p>
          <a:p>
            <a:endParaRPr lang="fr-FR" sz="5600" dirty="0" smtClean="0">
              <a:solidFill>
                <a:schemeClr val="tx1"/>
              </a:solidFill>
            </a:endParaRPr>
          </a:p>
          <a:p>
            <a:endParaRPr lang="fr-FR" sz="5600" dirty="0" smtClean="0">
              <a:solidFill>
                <a:schemeClr val="tx1"/>
              </a:solidFill>
            </a:endParaRPr>
          </a:p>
          <a:p>
            <a:endParaRPr lang="fr-FR" sz="6400" dirty="0" smtClean="0">
              <a:solidFill>
                <a:schemeClr val="tx1"/>
              </a:solidFill>
            </a:endParaRPr>
          </a:p>
          <a:p>
            <a:endParaRPr lang="fr-FR" sz="6400" dirty="0" smtClean="0">
              <a:solidFill>
                <a:schemeClr val="tx1"/>
              </a:solidFill>
            </a:endParaRPr>
          </a:p>
          <a:p>
            <a:r>
              <a:rPr lang="fr-FR" sz="5600" dirty="0" smtClean="0">
                <a:solidFill>
                  <a:schemeClr val="tx1"/>
                </a:solidFill>
              </a:rPr>
              <a:t>Nous roulerons le dimanche vers ROCHEFORT en terre, puis déjeunerons aux viviers de BANASTERE.</a:t>
            </a:r>
          </a:p>
          <a:p>
            <a:r>
              <a:rPr lang="fr-FR" sz="5600" dirty="0" smtClean="0">
                <a:solidFill>
                  <a:schemeClr val="tx1"/>
                </a:solidFill>
              </a:rPr>
              <a:t>Bien repus et comme tout a une fin nous nous séparerons en début d’après midi.</a:t>
            </a:r>
          </a:p>
          <a:p>
            <a:endParaRPr lang="fr-FR" sz="6400" dirty="0" smtClean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endParaRPr lang="fr-FR" sz="1600" dirty="0"/>
          </a:p>
        </p:txBody>
      </p:sp>
      <p:pic>
        <p:nvPicPr>
          <p:cNvPr id="5" name="Image 4" descr="Pres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8" y="2285984"/>
            <a:ext cx="1288226" cy="857256"/>
          </a:xfrm>
          <a:prstGeom prst="rect">
            <a:avLst/>
          </a:prstGeom>
        </p:spPr>
      </p:pic>
      <p:pic>
        <p:nvPicPr>
          <p:cNvPr id="6" name="Image 5" descr="LY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8" y="4286248"/>
            <a:ext cx="1285884" cy="857675"/>
          </a:xfrm>
          <a:prstGeom prst="rect">
            <a:avLst/>
          </a:prstGeom>
        </p:spPr>
      </p:pic>
      <p:pic>
        <p:nvPicPr>
          <p:cNvPr id="7" name="Image 6" descr="RODOI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86058" y="6072198"/>
            <a:ext cx="1285884" cy="8576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28670" y="7572396"/>
            <a:ext cx="514353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Pour les équipages disponibles, nous proposerons de nous retrouver en « Off »  le jeudi matin / midi, pour visiter le château de SAUMUR et/ou le CADRE NOIR.</a:t>
            </a:r>
          </a:p>
          <a:p>
            <a:pPr algn="ctr"/>
            <a:r>
              <a:rPr lang="fr-FR" sz="1400" smtClean="0">
                <a:solidFill>
                  <a:srgbClr val="FF0000"/>
                </a:solidFill>
              </a:rPr>
              <a:t>    ( Rendez </a:t>
            </a:r>
            <a:r>
              <a:rPr lang="fr-FR" sz="1400" dirty="0" smtClean="0">
                <a:solidFill>
                  <a:srgbClr val="FF0000"/>
                </a:solidFill>
              </a:rPr>
              <a:t>vous </a:t>
            </a:r>
            <a:r>
              <a:rPr lang="fr-FR" sz="1400" smtClean="0">
                <a:solidFill>
                  <a:srgbClr val="FF0000"/>
                </a:solidFill>
              </a:rPr>
              <a:t>à définir )</a:t>
            </a:r>
            <a:endParaRPr lang="fr-FR" sz="1400" dirty="0" smtClean="0">
              <a:solidFill>
                <a:srgbClr val="FF0000"/>
              </a:solidFill>
            </a:endParaRPr>
          </a:p>
          <a:p>
            <a:pPr algn="ctr"/>
            <a:endParaRPr lang="fr-FR" sz="1400" dirty="0" smtClean="0">
              <a:solidFill>
                <a:srgbClr val="FF0000"/>
              </a:solidFill>
            </a:endParaRPr>
          </a:p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/>
              <a:t>A très vite                  Dany et Jean-Marc</a:t>
            </a:r>
          </a:p>
        </p:txBody>
      </p:sp>
      <p:pic>
        <p:nvPicPr>
          <p:cNvPr id="9" name="Image 8" descr="LOGO  MGVF ombré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52" y="-32"/>
            <a:ext cx="1748784" cy="1857388"/>
          </a:xfrm>
          <a:prstGeom prst="rect">
            <a:avLst/>
          </a:prstGeom>
        </p:spPr>
      </p:pic>
      <p:pic>
        <p:nvPicPr>
          <p:cNvPr id="10" name="Image 9" descr="HUITRE +MUSCADET_cro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41174" y="142844"/>
            <a:ext cx="1475655" cy="15001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139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Ruée vers l’huître 2022 19/20/21/22 mai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Ruée vers l’huître 2020 14/15/16/17 mai</dc:title>
  <dc:creator>Jean-Marc</dc:creator>
  <cp:lastModifiedBy>Jean-Marc</cp:lastModifiedBy>
  <cp:revision>22</cp:revision>
  <dcterms:created xsi:type="dcterms:W3CDTF">2019-11-30T11:13:03Z</dcterms:created>
  <dcterms:modified xsi:type="dcterms:W3CDTF">2021-06-19T08:30:12Z</dcterms:modified>
</cp:coreProperties>
</file>